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</p:sldIdLst>
  <p:sldSz cx="10080625" cy="7559675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14" autoAdjust="0"/>
  </p:normalViewPr>
  <p:slideViewPr>
    <p:cSldViewPr>
      <p:cViewPr>
        <p:scale>
          <a:sx n="76" d="100"/>
          <a:sy n="76" d="100"/>
        </p:scale>
        <p:origin x="-2382" y="-81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CE59A61-E7EF-453C-A715-770F4EB1148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586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FF8DA8-10CC-49FC-9A84-CAA9C97B0C7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586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E47E81-AA22-47A3-9750-326308BA05F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586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1FE05C-C855-44EA-B442-B0A844B0060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D20D-5E7E-4227-882A-C4FBE00CE0DF}" type="datetimeFigureOut">
              <a:rPr lang="ru-RU" altLang="ru-RU"/>
              <a:pPr>
                <a:defRPr/>
              </a:pPr>
              <a:t>03.02.2024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0FDC-A1F2-4757-A490-582971818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62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C409-A4B3-4274-B5FB-9ADC51F8C932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03.02.2024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5BEB-2EDA-4E6C-BE5E-29884CD67B9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5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586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5746C8-1479-4FD9-ABBD-3C7BD08F1A3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586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02415A-C0EE-4987-8635-DDF7479E831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586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297C7CE-2971-48B5-8FB0-84B6A9CE78C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586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0F11F68-EF41-4C1C-9E22-08CF861A777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1A017E-6345-4670-A6AA-801CFDED89A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586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0C480D1-CDE1-4B04-98FF-4641B871EFA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586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C2EA93-AEEB-492F-9328-F10FAD1079E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586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ru-RU" sz="42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5D601F-FBE4-45EE-925D-C2984E8C565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586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27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73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67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7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7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7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0ADF76C6-4501-4E0D-B3BF-0D145A7424FA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4204"/>
            <a:ext cx="2352146" cy="524977"/>
          </a:xfrm>
          <a:prstGeom prst="rect">
            <a:avLst/>
          </a:prstGeom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l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395DF-0918-429E-9FF1-D514495A712C}" type="datetimeFigureOut">
              <a:rPr lang="ru-RU" altLang="ru-RU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03.02.2024</a:t>
            </a:fld>
            <a:endParaRPr lang="ru-RU" altLang="ru-RU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4204"/>
            <a:ext cx="3192198" cy="524977"/>
          </a:xfrm>
          <a:prstGeom prst="rect">
            <a:avLst/>
          </a:prstGeom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4204"/>
            <a:ext cx="2352146" cy="524977"/>
          </a:xfrm>
          <a:prstGeom prst="rect">
            <a:avLst/>
          </a:prstGeom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898B8-4709-4A0A-AF3C-2169C7254DF3}" type="slidenum">
              <a:rPr lang="ru-RU" altLang="ru-RU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91840" y="539477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СарФТИ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НИЯУ МИФИ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1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Саровские молодежные чтения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Всероссийская научно-практическая студенческая конференция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«Ядерный университет и духовное наследие Сарова»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b="1" dirty="0" smtClean="0">
                <a:latin typeface="Times New Roman" pitchFamily="18" charset="0"/>
                <a:cs typeface="Times New Roman" pitchFamily="18" charset="0"/>
              </a:rPr>
              <a:t>15, 16, 18, 19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апреля 2024 г.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XXХV</a:t>
            </a:r>
            <a:r>
              <a:rPr lang="en-US" alt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студенческая конференция по гуманитарным и социальным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наукам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СарФТИ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НИЯУ МИФИ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en-US" altLang="ru-RU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конференция по истории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СарФТИ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НИЯУ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МИФИ</a:t>
            </a:r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46" y="3347789"/>
            <a:ext cx="946485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kern="0" dirty="0">
                <a:latin typeface="Times New Roman"/>
                <a:cs typeface="Times New Roman" pitchFamily="18" charset="0"/>
              </a:rPr>
              <a:t>Антон Семёнович Макаренко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kern="0" dirty="0">
                <a:latin typeface="Times New Roman"/>
                <a:cs typeface="Times New Roman" pitchFamily="18" charset="0"/>
              </a:rPr>
              <a:t>(</a:t>
            </a:r>
            <a:r>
              <a:rPr lang="ru-RU" altLang="ru-RU" sz="3600" b="1" kern="0" dirty="0" smtClean="0">
                <a:latin typeface="Times New Roman"/>
                <a:cs typeface="Times New Roman" pitchFamily="18" charset="0"/>
              </a:rPr>
              <a:t>1888 – 1939 </a:t>
            </a:r>
            <a:r>
              <a:rPr lang="ru-RU" altLang="ru-RU" sz="3600" b="1" kern="0" dirty="0">
                <a:latin typeface="Times New Roman"/>
                <a:cs typeface="Times New Roman" pitchFamily="18" charset="0"/>
              </a:rPr>
              <a:t>гг.)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23888" y="4787949"/>
            <a:ext cx="77048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Е. Зайцева, Д. Гусаров, М. Дроздова, А. </a:t>
            </a:r>
            <a:r>
              <a:rPr lang="ru-RU" altLang="ru-RU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Рыкалин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Чугунова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ПМФ22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проекта 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«Ядерный университет и духовное наследие Сарова»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к.и.н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доцент, зав. кафедрой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теологии О.В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Савченко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Саров -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768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70773" y="1187549"/>
            <a:ext cx="9072563" cy="5592760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z="1500" i="1" dirty="0"/>
          </a:p>
          <a:p>
            <a:pPr algn="ctr">
              <a:buFontTx/>
              <a:buNone/>
            </a:pPr>
            <a:r>
              <a:rPr lang="ru-RU" altLang="ru-RU" sz="3100" b="1" i="1" dirty="0"/>
              <a:t>Ключевые слова:</a:t>
            </a:r>
          </a:p>
          <a:p>
            <a:pPr algn="ctr">
              <a:buFontTx/>
              <a:buNone/>
            </a:pPr>
            <a:r>
              <a:rPr lang="ru-RU" altLang="ru-RU" sz="3100" i="1" dirty="0" smtClean="0"/>
              <a:t>методика </a:t>
            </a:r>
            <a:r>
              <a:rPr lang="ru-RU" altLang="ru-RU" sz="3100" i="1" dirty="0"/>
              <a:t>воспитания, трудовые коммуны, </a:t>
            </a:r>
            <a:endParaRPr lang="ru-RU" altLang="ru-RU" sz="3100" i="1" dirty="0" smtClean="0"/>
          </a:p>
          <a:p>
            <a:pPr algn="ctr">
              <a:buFontTx/>
              <a:buNone/>
            </a:pPr>
            <a:r>
              <a:rPr lang="ru-RU" altLang="ru-RU" sz="3100" i="1" dirty="0" smtClean="0"/>
              <a:t>А.С. Макаренко</a:t>
            </a:r>
            <a:endParaRPr lang="ru-RU" altLang="ru-RU" sz="3100" dirty="0"/>
          </a:p>
          <a:p>
            <a:pPr algn="ctr">
              <a:buFontTx/>
              <a:buNone/>
            </a:pPr>
            <a:endParaRPr lang="ru-RU" altLang="ru-RU" sz="3100" i="1" dirty="0"/>
          </a:p>
          <a:p>
            <a:pPr algn="ctr">
              <a:buFontTx/>
              <a:buNone/>
            </a:pPr>
            <a:r>
              <a:rPr lang="en-US" altLang="ru-RU" sz="3100" b="1" i="1" dirty="0"/>
              <a:t>Keywords:</a:t>
            </a:r>
            <a:endParaRPr lang="ru-RU" altLang="ru-RU" sz="3100" b="1" dirty="0"/>
          </a:p>
          <a:p>
            <a:pPr algn="ctr">
              <a:buFontTx/>
              <a:buNone/>
            </a:pPr>
            <a:r>
              <a:rPr lang="en-US" altLang="ru-RU" sz="3100" i="1" dirty="0" smtClean="0"/>
              <a:t>methods </a:t>
            </a:r>
            <a:r>
              <a:rPr lang="en-US" altLang="ru-RU" sz="3100" i="1" dirty="0"/>
              <a:t>of education</a:t>
            </a:r>
            <a:r>
              <a:rPr lang="ru-RU" altLang="ru-RU" sz="3100" i="1" dirty="0"/>
              <a:t>,</a:t>
            </a:r>
            <a:r>
              <a:rPr lang="en-US" altLang="ru-RU" sz="3100" i="1" dirty="0"/>
              <a:t> labor communes</a:t>
            </a:r>
            <a:r>
              <a:rPr lang="ru-RU" altLang="ru-RU" sz="3100" i="1" dirty="0" smtClean="0"/>
              <a:t>,</a:t>
            </a:r>
          </a:p>
          <a:p>
            <a:pPr algn="ctr">
              <a:buFontTx/>
              <a:buNone/>
            </a:pPr>
            <a:r>
              <a:rPr lang="en-US" altLang="ru-RU" sz="3100" i="1" dirty="0" smtClean="0"/>
              <a:t>A.S. Makarenko</a:t>
            </a:r>
            <a:endParaRPr lang="ru-RU" altLang="ru-RU" sz="3100" i="1" dirty="0"/>
          </a:p>
        </p:txBody>
      </p:sp>
    </p:spTree>
    <p:extLst>
      <p:ext uri="{BB962C8B-B14F-4D97-AF65-F5344CB8AC3E}">
        <p14:creationId xmlns:p14="http://schemas.microsoft.com/office/powerpoint/2010/main" val="35394945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4031" y="367484"/>
            <a:ext cx="9072563" cy="6385476"/>
          </a:xfrm>
        </p:spPr>
        <p:txBody>
          <a:bodyPr/>
          <a:lstStyle/>
          <a:p>
            <a:pPr marL="671893" indent="-671893" algn="just">
              <a:buNone/>
              <a:defRPr/>
            </a:pPr>
            <a:endParaRPr lang="ru-RU" altLang="ru-RU" sz="2200" b="1" i="1" dirty="0"/>
          </a:p>
          <a:p>
            <a:pPr marL="671893" indent="-671893" algn="just">
              <a:buNone/>
              <a:defRPr/>
            </a:pPr>
            <a:r>
              <a:rPr lang="ru-RU" altLang="ru-RU" sz="2200" b="1" dirty="0"/>
              <a:t>Актуальность – </a:t>
            </a:r>
            <a:r>
              <a:rPr lang="ru-RU" altLang="ru-RU" sz="2200" dirty="0"/>
              <a:t>обоснование важности изучения данной темы для исторической науки и отечественной культуры</a:t>
            </a:r>
          </a:p>
          <a:p>
            <a:pPr marL="0" indent="0" algn="just">
              <a:buNone/>
              <a:defRPr/>
            </a:pPr>
            <a:endParaRPr lang="ru-RU" altLang="ru-RU" sz="2200" dirty="0"/>
          </a:p>
          <a:p>
            <a:pPr marL="0" indent="0" algn="just">
              <a:buNone/>
              <a:defRPr/>
            </a:pPr>
            <a:endParaRPr lang="ru-RU" altLang="ru-RU" sz="2200" dirty="0"/>
          </a:p>
          <a:p>
            <a:pPr marL="0" indent="0" algn="just">
              <a:buNone/>
              <a:defRPr/>
            </a:pPr>
            <a:endParaRPr lang="ru-RU" altLang="ru-RU" sz="2200" dirty="0"/>
          </a:p>
          <a:p>
            <a:pPr marL="0" indent="0">
              <a:buNone/>
              <a:defRPr/>
            </a:pPr>
            <a:r>
              <a:rPr lang="ru-RU" altLang="ru-RU" sz="2200" b="1" dirty="0"/>
              <a:t>Цель</a:t>
            </a:r>
            <a:r>
              <a:rPr lang="ru-RU" altLang="ru-RU" sz="2200" dirty="0"/>
              <a:t> – рассмотреть основные этапы жизни и деятельности </a:t>
            </a:r>
            <a:endParaRPr lang="en-US" altLang="ru-RU" sz="2200" dirty="0" smtClean="0"/>
          </a:p>
          <a:p>
            <a:pPr marL="0" indent="0">
              <a:buNone/>
              <a:defRPr/>
            </a:pPr>
            <a:r>
              <a:rPr lang="ru-RU" altLang="ru-RU" sz="2200" dirty="0" smtClean="0"/>
              <a:t>А.С</a:t>
            </a:r>
            <a:r>
              <a:rPr lang="ru-RU" altLang="ru-RU" sz="2200" dirty="0"/>
              <a:t>. Макаренко (1888 – 1939 гг.)</a:t>
            </a:r>
          </a:p>
          <a:p>
            <a:pPr marL="0" indent="0">
              <a:buNone/>
              <a:defRPr/>
            </a:pPr>
            <a:endParaRPr lang="ru-RU" altLang="ru-RU" sz="2200" dirty="0"/>
          </a:p>
          <a:p>
            <a:pPr marL="0" indent="0" algn="just">
              <a:buNone/>
              <a:defRPr/>
            </a:pPr>
            <a:r>
              <a:rPr lang="ru-RU" altLang="ru-RU" sz="2200" b="1" dirty="0"/>
              <a:t>Задачи: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sz="2200" dirty="0"/>
              <a:t>Рассмотреть детство и юность И.И. Иванова (1900 – 1917 гг.).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sz="2200" dirty="0"/>
              <a:t>Рассмотреть жизнь и деятельность И.И. Иванова (1917 – 1939 гг.)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sz="2200" dirty="0"/>
              <a:t>Рассмотреть жизнь и деятельность И.И. Иванова (1939 – 1945 гг.)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sz="2200" dirty="0"/>
              <a:t>Рассмотреть жизнь и деятельность И.И. Иванова (1945 – 1982 гг.)</a:t>
            </a:r>
          </a:p>
          <a:p>
            <a:pPr marL="457200" indent="-457200" algn="just">
              <a:buAutoNum type="arabicPeriod"/>
              <a:defRPr/>
            </a:pPr>
            <a:endParaRPr lang="ru-RU" altLang="ru-RU" sz="2200" dirty="0"/>
          </a:p>
          <a:p>
            <a:pPr marL="0" indent="0" algn="just">
              <a:buNone/>
              <a:defRPr/>
            </a:pP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28842294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500"/>
              <a:t>Список источников и литературы: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altLang="ru-RU" sz="2200" dirty="0"/>
              <a:t>1. Булгаков Сергей Николаевич. Биография // https://biblioclub.ru/index.php?page=author_red&amp;id=184 </a:t>
            </a:r>
          </a:p>
          <a:p>
            <a:pPr marL="0" indent="0">
              <a:buNone/>
              <a:defRPr/>
            </a:pPr>
            <a:r>
              <a:rPr lang="ru-RU" altLang="ru-RU" sz="2200" dirty="0"/>
              <a:t>2. Булгаков С. Н. Философия хозяйства. М., 2014.</a:t>
            </a:r>
          </a:p>
          <a:p>
            <a:pPr marL="0" indent="0">
              <a:buNone/>
              <a:defRPr/>
            </a:pPr>
            <a:r>
              <a:rPr lang="ru-RU" altLang="ru-RU" sz="2200" dirty="0"/>
              <a:t>3. Ваганова Н. А. </a:t>
            </a:r>
            <a:r>
              <a:rPr lang="ru-RU" altLang="ru-RU" sz="2200" dirty="0" err="1"/>
              <a:t>Софиология</a:t>
            </a:r>
            <a:r>
              <a:rPr lang="ru-RU" altLang="ru-RU" sz="2200" dirty="0"/>
              <a:t> протоиерея Сергия Булгакова. М., 2011.</a:t>
            </a:r>
          </a:p>
          <a:p>
            <a:pPr marL="0" indent="0">
              <a:buNone/>
              <a:defRPr/>
            </a:pPr>
            <a:r>
              <a:rPr lang="ru-RU" altLang="ru-RU" sz="2200" dirty="0"/>
              <a:t>4. Резниченко А. И., </a:t>
            </a:r>
            <a:r>
              <a:rPr lang="ru-RU" altLang="ru-RU" sz="2200" dirty="0" err="1"/>
              <a:t>Казарян</a:t>
            </a:r>
            <a:r>
              <a:rPr lang="ru-RU" altLang="ru-RU" sz="2200" dirty="0"/>
              <a:t> А. Т. Булгаков, Сергей Николаевич // Православная энциклопедия. М., 2003. Т. VI.</a:t>
            </a:r>
          </a:p>
          <a:p>
            <a:pPr marL="0" indent="0">
              <a:buNone/>
              <a:defRPr/>
            </a:pPr>
            <a:r>
              <a:rPr lang="ru-RU" altLang="ru-RU" sz="2200" dirty="0"/>
              <a:t>5. С. Н. Булгаков: </a:t>
            </a:r>
            <a:r>
              <a:rPr lang="ru-RU" altLang="ru-RU" sz="2200" dirty="0" err="1"/>
              <a:t>pro</a:t>
            </a:r>
            <a:r>
              <a:rPr lang="ru-RU" altLang="ru-RU" sz="2200" dirty="0"/>
              <a:t> </a:t>
            </a:r>
            <a:r>
              <a:rPr lang="ru-RU" altLang="ru-RU" sz="2200" dirty="0" err="1"/>
              <a:t>et</a:t>
            </a:r>
            <a:r>
              <a:rPr lang="ru-RU" altLang="ru-RU" sz="2200" dirty="0"/>
              <a:t> </a:t>
            </a:r>
            <a:r>
              <a:rPr lang="ru-RU" altLang="ru-RU" sz="2200" dirty="0" err="1"/>
              <a:t>contra</a:t>
            </a:r>
            <a:r>
              <a:rPr lang="ru-RU" altLang="ru-RU" sz="2200" dirty="0"/>
              <a:t>. СПб., 2003.</a:t>
            </a:r>
          </a:p>
          <a:p>
            <a:pPr marL="0" indent="0">
              <a:buNone/>
              <a:defRPr/>
            </a:pPr>
            <a:endParaRPr lang="ru-RU" altLang="ru-RU" sz="2200" dirty="0"/>
          </a:p>
          <a:p>
            <a:pPr marL="671893" indent="-671893">
              <a:buNone/>
              <a:defRPr/>
            </a:pPr>
            <a:r>
              <a:rPr lang="ru-RU" altLang="ru-RU" sz="2200" i="1" dirty="0"/>
              <a:t>Алфавит</a:t>
            </a:r>
            <a:r>
              <a:rPr lang="ru-RU" altLang="ru-RU" sz="2200" i="1" dirty="0" smtClean="0"/>
              <a:t>!! (5 – так книга называется)</a:t>
            </a:r>
            <a:endParaRPr lang="ru-RU" alt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31230305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04030" y="1547589"/>
            <a:ext cx="9072563" cy="4989036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6600" i="1" dirty="0"/>
              <a:t>Спасибо за внимание!</a:t>
            </a:r>
          </a:p>
          <a:p>
            <a:pPr algn="ctr">
              <a:buFontTx/>
              <a:buNone/>
            </a:pPr>
            <a:endParaRPr lang="ru-RU" altLang="ru-RU" sz="1500" i="1" dirty="0"/>
          </a:p>
          <a:p>
            <a:pPr algn="ctr">
              <a:buFontTx/>
              <a:buNone/>
            </a:pPr>
            <a:endParaRPr lang="ru-RU" altLang="ru-RU" sz="1500" i="1" dirty="0"/>
          </a:p>
          <a:p>
            <a:pPr algn="ctr">
              <a:buFontTx/>
              <a:buNone/>
            </a:pPr>
            <a:endParaRPr lang="ru-RU" altLang="ru-RU" sz="1500" i="1" dirty="0"/>
          </a:p>
          <a:p>
            <a:pPr algn="ctr">
              <a:buFontTx/>
              <a:buNone/>
            </a:pPr>
            <a:r>
              <a:rPr lang="ru-RU" altLang="ru-RU" sz="1500" i="1" dirty="0"/>
              <a:t>Фотографии участников команды </a:t>
            </a:r>
          </a:p>
          <a:p>
            <a:pPr algn="ctr">
              <a:buFontTx/>
              <a:buNone/>
            </a:pPr>
            <a:r>
              <a:rPr lang="ru-RU" altLang="ru-RU" sz="1500" i="1" dirty="0"/>
              <a:t>Подпись в формате  - Иван Иванов ИТ10</a:t>
            </a:r>
          </a:p>
          <a:p>
            <a:pPr algn="ctr">
              <a:buFontTx/>
              <a:buNone/>
            </a:pPr>
            <a:r>
              <a:rPr lang="ru-RU" altLang="ru-RU" sz="1500" i="1" dirty="0"/>
              <a:t>Эмблемы на выбор, можно что-то свое по теме</a:t>
            </a:r>
          </a:p>
        </p:txBody>
      </p:sp>
      <p:pic>
        <p:nvPicPr>
          <p:cNvPr id="6" name="Picture 5" descr="russia_people_icon_6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24" y="4972700"/>
            <a:ext cx="2448272" cy="18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2855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hablonPRezentatsy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hablonPRezentats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336</Words>
  <Application>Microsoft Office PowerPoint</Application>
  <PresentationFormat>Произвольный</PresentationFormat>
  <Paragraphs>54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Office Theme</vt:lpstr>
      <vt:lpstr>2_shablonPRezentatsy</vt:lpstr>
      <vt:lpstr>Презентация PowerPoint</vt:lpstr>
      <vt:lpstr>Презентация PowerPoint</vt:lpstr>
      <vt:lpstr>Презентация PowerPoint</vt:lpstr>
      <vt:lpstr>Список источников и литературы: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Oksana</cp:lastModifiedBy>
  <cp:revision>34</cp:revision>
  <dcterms:created xsi:type="dcterms:W3CDTF">2022-10-03T15:54:59Z</dcterms:created>
  <dcterms:modified xsi:type="dcterms:W3CDTF">2024-02-03T17:47:45Z</dcterms:modified>
  <dc:language>ru-RU</dc:language>
</cp:coreProperties>
</file>